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68" r:id="rId17"/>
    <p:sldId id="272" r:id="rId18"/>
    <p:sldId id="273" r:id="rId19"/>
    <p:sldId id="275" r:id="rId20"/>
    <p:sldId id="276" r:id="rId21"/>
    <p:sldId id="277" r:id="rId22"/>
    <p:sldId id="278" r:id="rId23"/>
    <p:sldId id="274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3" r:id="rId37"/>
    <p:sldId id="295" r:id="rId38"/>
    <p:sldId id="296" r:id="rId39"/>
    <p:sldId id="297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-PC" initials="A" lastIdx="1" clrIdx="0">
    <p:extLst>
      <p:ext uri="{19B8F6BF-5375-455C-9EA6-DF929625EA0E}">
        <p15:presenceInfo xmlns:p15="http://schemas.microsoft.com/office/powerpoint/2012/main" userId="ASUS-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A6032-3D43-4B4C-9709-3F65EC6D0723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BA27F7-41B6-420B-9FA6-F7568F3C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53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2B360-D7F5-4646-A63F-DDBA649CE115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90516-1F7A-49BB-AD04-F5521BA15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0204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90516-1F7A-49BB-AD04-F5521BA15CD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646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B57-67AA-4F73-B38F-3F4547E06AAC}" type="datetime1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71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A2A4-7B27-4046-AB03-47790ED46287}" type="datetime1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15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E865B-DB70-48BE-A016-4D841A6C36D4}" type="datetime1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490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784FA-2339-4454-A12D-CC795CC6F830}" type="datetime1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80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498D-273E-4C7B-A901-B04CF5B2CED6}" type="datetime1">
              <a:rPr lang="en-US" smtClean="0"/>
              <a:t>3/18/2021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0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FF086-C58D-486F-A75A-DC19468E85F6}" type="datetime1">
              <a:rPr lang="en-US" smtClean="0"/>
              <a:t>3/18/2021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85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AB36-2376-4062-8866-9331D922259E}" type="datetime1">
              <a:rPr lang="en-US" smtClean="0"/>
              <a:t>3/18/2021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9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EAA4-9AC1-46C8-9614-89A3DFC35F82}" type="datetime1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52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F68837A3-C52E-4AE0-85F8-1C278A433EEF}" type="datetime1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93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E2F76-059D-4120-9624-B150CCE4A573}" type="datetime1">
              <a:rPr lang="en-US" smtClean="0"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549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45201-69BD-4658-B428-A922D092C139}" type="datetime1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867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5DF93-40C2-4ABF-BE3C-6FF5B8117266}" type="datetime1">
              <a:rPr lang="en-US" smtClean="0"/>
              <a:t>3/18/2021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373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96ACC-D95D-4DF6-BE27-90FF915D3D2B}" type="datetime1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9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743C-78D2-4479-93E8-6B22DD11668B}" type="datetime1">
              <a:rPr lang="en-US" smtClean="0"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65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4BE8016F-7390-4D71-9A57-20BA5C99C3A7}" type="datetime1">
              <a:rPr lang="en-US" smtClean="0"/>
              <a:t>3/18/2021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88BF06BF-345E-4BCD-ACB4-2D82D03FC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1150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wordsacademy/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4676" y="2833351"/>
            <a:ext cx="10572000" cy="1419421"/>
          </a:xfrm>
        </p:spPr>
        <p:txBody>
          <a:bodyPr/>
          <a:lstStyle/>
          <a:p>
            <a:r>
              <a:rPr lang="en-US" sz="11500" dirty="0" smtClean="0"/>
              <a:t>Punctuations,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And other stuff that are </a:t>
            </a:r>
            <a:r>
              <a:rPr lang="en-US" sz="4000" dirty="0" smtClean="0"/>
              <a:t>kind</a:t>
            </a:r>
            <a:r>
              <a:rPr lang="en-US" sz="3600" dirty="0" smtClean="0"/>
              <a:t> of related.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 rot="21405550">
            <a:off x="1404127" y="1436551"/>
            <a:ext cx="915485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Bahnschrift Light SemiCondensed" panose="020B0502040204020203" pitchFamily="34" charset="0"/>
              </a:rPr>
              <a:t>THE WORDS ACADEMY</a:t>
            </a:r>
          </a:p>
          <a:p>
            <a:pPr algn="ctr"/>
            <a:r>
              <a:rPr lang="en-US" sz="2000" dirty="0" smtClean="0">
                <a:latin typeface="Bahnschrift Light SemiCondensed" panose="020B0502040204020203" pitchFamily="34" charset="0"/>
              </a:rPr>
              <a:t>www.thewordsacademy.com</a:t>
            </a:r>
            <a:endParaRPr lang="en-US" sz="2000" dirty="0">
              <a:latin typeface="Bahnschrift Light SemiCondensed" panose="020B0502040204020203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 smtClean="0"/>
              <a:t>www.thewordsacademy.com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5043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288" y="575977"/>
            <a:ext cx="10571998" cy="970450"/>
          </a:xfrm>
        </p:spPr>
        <p:txBody>
          <a:bodyPr/>
          <a:lstStyle/>
          <a:p>
            <a:r>
              <a:rPr lang="en-US" sz="3200" dirty="0" smtClean="0"/>
              <a:t>Why exactly are teachers so worked up about punctuations? 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0308" y="3593420"/>
            <a:ext cx="11324780" cy="8240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80785" y="5795493"/>
            <a:ext cx="39533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23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550" y="839170"/>
            <a:ext cx="9510678" cy="516238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2215166" y="3541690"/>
            <a:ext cx="8448541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388072" y="6221821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5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846" y="1369852"/>
            <a:ext cx="9153045" cy="3970607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3026535" y="3451538"/>
            <a:ext cx="4082603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337225" y="6093814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88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36796"/>
          <a:stretch/>
        </p:blipFill>
        <p:spPr>
          <a:xfrm>
            <a:off x="1981423" y="347730"/>
            <a:ext cx="7548943" cy="629475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194888" y="-2160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65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61849"/>
          <a:stretch/>
        </p:blipFill>
        <p:spPr>
          <a:xfrm>
            <a:off x="2097333" y="1275007"/>
            <a:ext cx="8290348" cy="417275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297919" y="604136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00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977" y="776275"/>
            <a:ext cx="8298904" cy="5457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182010" y="6233375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4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92" y="602478"/>
            <a:ext cx="10417069" cy="22137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334" y="2610212"/>
            <a:ext cx="10461202" cy="81556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375192" y="524719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36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561" y="668345"/>
            <a:ext cx="8839205" cy="562934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39586" y="299013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2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349" y="953639"/>
            <a:ext cx="9554662" cy="504412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310798" y="37784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mtClean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96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757" y="404402"/>
            <a:ext cx="7905820" cy="634036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34280" y="0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00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185" y="1354209"/>
            <a:ext cx="7639103" cy="374582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924432" y="6037155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66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13769"/>
          <a:stretch/>
        </p:blipFill>
        <p:spPr>
          <a:xfrm>
            <a:off x="1034144" y="1034053"/>
            <a:ext cx="9673190" cy="441371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924431" y="604136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49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493" y="1073266"/>
            <a:ext cx="8229489" cy="330555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143373" y="604136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93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51003"/>
          <a:stretch/>
        </p:blipFill>
        <p:spPr>
          <a:xfrm>
            <a:off x="1413737" y="691719"/>
            <a:ext cx="8927997" cy="559536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233524" y="202988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94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7713"/>
          <a:stretch/>
        </p:blipFill>
        <p:spPr>
          <a:xfrm>
            <a:off x="1220554" y="502276"/>
            <a:ext cx="8902240" cy="595386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975947" y="6488668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79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372" y="137345"/>
            <a:ext cx="8120360" cy="6587143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420087" y="732314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51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66" y="540913"/>
            <a:ext cx="10906922" cy="40491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94" y="4335218"/>
            <a:ext cx="10452466" cy="200836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91857" y="6406487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29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258" y="699636"/>
            <a:ext cx="9029507" cy="55175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33525" y="637260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51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906" y="208301"/>
            <a:ext cx="8058339" cy="36365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906" y="3844876"/>
            <a:ext cx="8007011" cy="262499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15338" y="6488668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3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462" y="359687"/>
            <a:ext cx="8748206" cy="615058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00950" y="0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90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519708"/>
            <a:ext cx="10572000" cy="1998971"/>
          </a:xfrm>
        </p:spPr>
        <p:txBody>
          <a:bodyPr/>
          <a:lstStyle/>
          <a:p>
            <a:r>
              <a:rPr lang="en-US" sz="11500" dirty="0"/>
              <a:t>C</a:t>
            </a:r>
            <a:r>
              <a:rPr lang="en-US" sz="11500" dirty="0" smtClean="0"/>
              <a:t>apitalization </a:t>
            </a:r>
            <a:endParaRPr lang="en-US" sz="11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710043" y="3244334"/>
            <a:ext cx="5129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89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035" y="526678"/>
            <a:ext cx="7416802" cy="48438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74854"/>
          <a:stretch/>
        </p:blipFill>
        <p:spPr>
          <a:xfrm>
            <a:off x="2734156" y="5389775"/>
            <a:ext cx="7495624" cy="108829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00950" y="0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48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063" y="1330525"/>
            <a:ext cx="10144013" cy="423314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00950" y="10303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0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078" y="764746"/>
            <a:ext cx="8822750" cy="24936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078" y="3258355"/>
            <a:ext cx="8835447" cy="266592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00950" y="10303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88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118" y="661314"/>
            <a:ext cx="9263902" cy="5507666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00950" y="10303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73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503" y="956030"/>
            <a:ext cx="9756486" cy="478794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00950" y="10303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24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798" y="954330"/>
            <a:ext cx="10177490" cy="485404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00950" y="10303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46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964" y="1081736"/>
            <a:ext cx="9255950" cy="486830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00950" y="10303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16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254" y="557993"/>
            <a:ext cx="10125774" cy="28033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445" y="3361385"/>
            <a:ext cx="10225571" cy="261441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00950" y="10303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83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72" y="827989"/>
            <a:ext cx="10358107" cy="512204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00950" y="10303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1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508" y="976572"/>
            <a:ext cx="10543698" cy="507649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00950" y="10303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76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51933"/>
          <a:stretch/>
        </p:blipFill>
        <p:spPr>
          <a:xfrm>
            <a:off x="1362729" y="353411"/>
            <a:ext cx="8732754" cy="5622386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00950" y="10303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89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7909"/>
          <a:stretch/>
        </p:blipFill>
        <p:spPr>
          <a:xfrm>
            <a:off x="1555911" y="528033"/>
            <a:ext cx="8269251" cy="576973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00950" y="10303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13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114" y="987060"/>
            <a:ext cx="9662886" cy="482131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00950" y="103032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17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724" y="1655210"/>
            <a:ext cx="1366529" cy="2971051"/>
          </a:xfrm>
        </p:spPr>
        <p:txBody>
          <a:bodyPr/>
          <a:lstStyle/>
          <a:p>
            <a:r>
              <a:rPr lang="en-US" sz="4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dirty="0" smtClean="0"/>
              <a:t>the semi colon</a:t>
            </a:r>
            <a:endParaRPr lang="en-US" sz="5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2595" y="907664"/>
            <a:ext cx="6249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Bahnschrift Light SemiCondensed" panose="020B0502040204020203" pitchFamily="34" charset="0"/>
                <a:hlinkClick r:id="rId2"/>
              </a:rPr>
              <a:t>www.thewordsacademy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  <a:latin typeface="Bahnschrift Light SemiCondensed" panose="020B0502040204020203" pitchFamily="34" charset="0"/>
              </a:rPr>
              <a:t>         .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latin typeface="Bahnschrift Light SemiCondensed" panose="020B0502040204020203" pitchFamily="34" charset="0"/>
              </a:rPr>
              <a:t>com</a:t>
            </a:r>
            <a:endParaRPr lang="en-US" sz="3200" dirty="0">
              <a:solidFill>
                <a:schemeClr val="tx1">
                  <a:lumMod val="95000"/>
                </a:schemeClr>
              </a:solidFill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77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5791"/>
          <a:stretch/>
        </p:blipFill>
        <p:spPr>
          <a:xfrm>
            <a:off x="1004493" y="742194"/>
            <a:ext cx="10018241" cy="5323756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00950" y="115911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26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53356"/>
          <a:stretch/>
        </p:blipFill>
        <p:spPr>
          <a:xfrm>
            <a:off x="1030251" y="167425"/>
            <a:ext cx="8796329" cy="40220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251" y="4189486"/>
            <a:ext cx="8796329" cy="232026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565378" y="991674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06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427" y="740809"/>
            <a:ext cx="10572000" cy="2971051"/>
          </a:xfrm>
        </p:spPr>
        <p:txBody>
          <a:bodyPr/>
          <a:lstStyle/>
          <a:p>
            <a:r>
              <a:rPr lang="en-US" sz="13800" dirty="0" smtClean="0"/>
              <a:t>Questions?</a:t>
            </a:r>
            <a:endParaRPr lang="en-US" sz="13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dirty="0" smtClean="0"/>
              <a:t>May all your punctuations come through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www.thewordsacademy.com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16092" y="5821712"/>
            <a:ext cx="52839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Bahnschrift Light SemiCondensed" panose="020B0502040204020203" pitchFamily="34" charset="0"/>
              </a:rPr>
              <a:t>www.thewordsacademy.com</a:t>
            </a:r>
            <a:endParaRPr lang="en-US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87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402</TotalTime>
  <Words>119</Words>
  <Application>Microsoft Office PowerPoint</Application>
  <PresentationFormat>Widescreen</PresentationFormat>
  <Paragraphs>88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Bahnschrift Light SemiCondensed</vt:lpstr>
      <vt:lpstr>Calibri</vt:lpstr>
      <vt:lpstr>Century Gothic</vt:lpstr>
      <vt:lpstr>Times New Roman</vt:lpstr>
      <vt:lpstr>Wingdings 2</vt:lpstr>
      <vt:lpstr>Quotable</vt:lpstr>
      <vt:lpstr>Punctuations, </vt:lpstr>
      <vt:lpstr>Why exactly are teachers so worked up about punctuations?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Capitalization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;</vt:lpstr>
      <vt:lpstr>PowerPoint Presentation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Punctuations,</dc:title>
  <dc:creator>ASUS-PC</dc:creator>
  <cp:lastModifiedBy>ASUS-PC</cp:lastModifiedBy>
  <cp:revision>10</cp:revision>
  <dcterms:created xsi:type="dcterms:W3CDTF">2019-03-31T08:02:40Z</dcterms:created>
  <dcterms:modified xsi:type="dcterms:W3CDTF">2021-03-18T16:31:44Z</dcterms:modified>
</cp:coreProperties>
</file>